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71" r:id="rId2"/>
    <p:sldId id="324" r:id="rId3"/>
    <p:sldId id="327" r:id="rId4"/>
    <p:sldId id="329" r:id="rId5"/>
    <p:sldId id="330" r:id="rId6"/>
    <p:sldId id="331" r:id="rId7"/>
    <p:sldId id="332" r:id="rId8"/>
    <p:sldId id="334" r:id="rId9"/>
    <p:sldId id="328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043DC4-10D8-AD4F-856C-D53D436FADE9}">
          <p14:sldIdLst>
            <p14:sldId id="271"/>
            <p14:sldId id="324"/>
            <p14:sldId id="327"/>
            <p14:sldId id="329"/>
            <p14:sldId id="330"/>
            <p14:sldId id="331"/>
            <p14:sldId id="332"/>
            <p14:sldId id="334"/>
            <p14:sldId id="328"/>
          </p14:sldIdLst>
        </p14:section>
        <p14:section name="Hidden from students" id="{8CD2CF9E-1391-2F49-84F2-481BF55984FE}">
          <p14:sldIdLst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ton McIntosh" initials="CM" lastIdx="1" clrIdx="0">
    <p:extLst>
      <p:ext uri="{19B8F6BF-5375-455C-9EA6-DF929625EA0E}">
        <p15:presenceInfo xmlns:p15="http://schemas.microsoft.com/office/powerpoint/2012/main" userId="S::clayton@teachstarter.com::75f13b6b-e5c7-48bf-a655-8118b11598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F8B215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35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5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9F86D-C1DF-CE4F-AF32-687B72351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41FA8-0A89-0044-B8A4-9CDE1E051F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74EE-50CD-9949-AF7F-6D1D127FF6FE}" type="datetimeFigureOut">
              <a:rPr lang="en-US" smtClean="0">
                <a:latin typeface="Arial" panose="020B0604020202020204" pitchFamily="34" charset="0"/>
              </a:rPr>
              <a:t>9/17/21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99101-3A4B-754E-8551-C0ECFD741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3A3BF-F486-DF49-8774-4CC4C8521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A9BB-0C36-B64A-8696-7B98AB16F6D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99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teachstarter.com/au/teaching-resource-collection/mini-mysteries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198E2-C430-094F-8BF0-E1472ACAD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0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2F3E6C-E8AC-6A49-A912-F548CF4F5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3A5F58-02C5-AC4A-98FC-122DEB23C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83FAC4-F99D-CA41-AAE6-98164750A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42" y="4941855"/>
            <a:ext cx="1601293" cy="8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130B8-877B-2046-B316-59AF0962A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325C3-4F0D-944A-8FB1-E42FB3859D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821" y="3008375"/>
            <a:ext cx="1701897" cy="2208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7AE24-CD1B-A941-809A-FB3B3045E5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782" y="1626810"/>
            <a:ext cx="466992" cy="646187"/>
          </a:xfrm>
          <a:prstGeom prst="rect">
            <a:avLst/>
          </a:prstGeom>
        </p:spPr>
      </p:pic>
      <p:sp>
        <p:nvSpPr>
          <p:cNvPr id="21" name="Rectangle 20">
            <a:hlinkClick r:id="rId5"/>
            <a:extLst>
              <a:ext uri="{FF2B5EF4-FFF2-40B4-BE49-F238E27FC236}">
                <a16:creationId xmlns:a16="http://schemas.microsoft.com/office/drawing/2014/main" id="{BD6D0CB3-8F5E-6345-816B-C149DCF13481}"/>
              </a:ext>
            </a:extLst>
          </p:cNvPr>
          <p:cNvSpPr/>
          <p:nvPr userDrawn="1"/>
        </p:nvSpPr>
        <p:spPr>
          <a:xfrm>
            <a:off x="7248118" y="5836408"/>
            <a:ext cx="2226276" cy="367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2050B-1517-A542-9027-CAC2176312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409" y="1399208"/>
            <a:ext cx="351468" cy="4863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9EED0D-35EF-B74A-829A-36AF16FD3C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2" y="906814"/>
            <a:ext cx="298085" cy="412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F585BC-60A8-8144-BE7A-BF8D2AAC6A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94" y="1399208"/>
            <a:ext cx="298085" cy="4124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7A360A-E629-C843-9E66-436F0C783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80" y="754291"/>
            <a:ext cx="466992" cy="6461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51F364-FD79-2842-A1AB-48CAF35B9B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798" y="6020069"/>
            <a:ext cx="351468" cy="4863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875FDB-9CF2-C542-A38D-9285D3371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770" y="5682070"/>
            <a:ext cx="298085" cy="4124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FAF25E-BB30-DB43-8F7B-3C293C9AF9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82" y="5727216"/>
            <a:ext cx="265459" cy="367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47C5C7-9980-DD4E-9F51-49011B98CB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878" y="5631374"/>
            <a:ext cx="230171" cy="3184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30BB54-7B97-614B-8965-4CBABC8A19B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281" y="6071716"/>
            <a:ext cx="360596" cy="4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8073 -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608B2B-D44B-B74E-9997-B7DF787833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.png"/><Relationship Id="rId21" Type="http://schemas.openxmlformats.org/officeDocument/2006/relationships/image" Target="../media/image32.png"/><Relationship Id="rId7" Type="http://schemas.openxmlformats.org/officeDocument/2006/relationships/image" Target="../media/image5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slide" Target="slide11.xml"/><Relationship Id="rId2" Type="http://schemas.openxmlformats.org/officeDocument/2006/relationships/slide" Target="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2.png"/><Relationship Id="rId24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5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slide" Target="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slide" Target="slide2.xml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slide" Target="slide2.xml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E1B26A-8E4E-2A4B-9B10-9E89D3F0E2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5" y="494779"/>
            <a:ext cx="12096589" cy="2597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0CE30-C6EE-8840-8826-BFEF5D443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231" y="3468507"/>
            <a:ext cx="2283408" cy="5760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75EB2F-5CFF-0F42-B848-06E5584D1A70}"/>
              </a:ext>
            </a:extLst>
          </p:cNvPr>
          <p:cNvSpPr txBox="1"/>
          <p:nvPr/>
        </p:nvSpPr>
        <p:spPr>
          <a:xfrm>
            <a:off x="708808" y="4022746"/>
            <a:ext cx="1077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Arial" panose="020B0604020202020204" pitchFamily="34" charset="0"/>
              </a:rPr>
              <a:t>Who scared the black cat?</a:t>
            </a:r>
          </a:p>
        </p:txBody>
      </p:sp>
      <p:sp>
        <p:nvSpPr>
          <p:cNvPr id="2" name="Rectang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D969CE-5CB1-0648-AE76-D1332A6683E2}"/>
              </a:ext>
            </a:extLst>
          </p:cNvPr>
          <p:cNvSpPr/>
          <p:nvPr/>
        </p:nvSpPr>
        <p:spPr>
          <a:xfrm>
            <a:off x="-81756" y="-32626"/>
            <a:ext cx="12338050" cy="699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20D05-08D5-604B-8CBA-BB869E46F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3433925" y="2799492"/>
            <a:ext cx="5890466" cy="4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87C1B-A956-DB42-8A90-464FB1D94BBB}"/>
              </a:ext>
            </a:extLst>
          </p:cNvPr>
          <p:cNvSpPr/>
          <p:nvPr/>
        </p:nvSpPr>
        <p:spPr>
          <a:xfrm>
            <a:off x="8951495" y="1247760"/>
            <a:ext cx="2660697" cy="109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hlinkClick r:id="rId2" action="ppaction://hlinksldjump"/>
            <a:extLst>
              <a:ext uri="{FF2B5EF4-FFF2-40B4-BE49-F238E27FC236}">
                <a16:creationId xmlns:a16="http://schemas.microsoft.com/office/drawing/2014/main" id="{79CEC445-9D40-1440-905C-E55E43AB2C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82" y="5641675"/>
            <a:ext cx="1324824" cy="926564"/>
          </a:xfrm>
          <a:prstGeom prst="rect">
            <a:avLst/>
          </a:prstGeom>
        </p:spPr>
      </p:pic>
      <p:grpSp>
        <p:nvGrpSpPr>
          <p:cNvPr id="48" name="Click to solve">
            <a:extLst>
              <a:ext uri="{FF2B5EF4-FFF2-40B4-BE49-F238E27FC236}">
                <a16:creationId xmlns:a16="http://schemas.microsoft.com/office/drawing/2014/main" id="{B36B90AF-345F-6140-ADF0-66B69373E37B}"/>
              </a:ext>
            </a:extLst>
          </p:cNvPr>
          <p:cNvGrpSpPr/>
          <p:nvPr/>
        </p:nvGrpSpPr>
        <p:grpSpPr>
          <a:xfrm rot="735165">
            <a:off x="9397103" y="1327445"/>
            <a:ext cx="1840105" cy="1094528"/>
            <a:chOff x="4270781" y="2516422"/>
            <a:chExt cx="2589796" cy="154045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9B34934-9F70-674B-9189-25526C07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9668" y="3242440"/>
              <a:ext cx="610909" cy="38056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A51D0D4-49B1-4040-B97F-C7FF823D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87072">
              <a:off x="5387191" y="3532363"/>
              <a:ext cx="610909" cy="38056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3D951CF-83AE-2647-BDF1-2C1C11B4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075467" flipV="1">
              <a:off x="4270781" y="3359227"/>
              <a:ext cx="610909" cy="47505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01E810E-4E1F-3241-B74E-C23AE22A5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43236" flipV="1">
              <a:off x="4802198" y="3564817"/>
              <a:ext cx="610909" cy="37321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7FB5228-825E-7344-A0C3-EF1E3784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7016">
              <a:off x="4681720" y="2516422"/>
              <a:ext cx="1791926" cy="1131266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8FDA769B-27A3-BC4B-9C13-4BFACD1E277B}"/>
              </a:ext>
            </a:extLst>
          </p:cNvPr>
          <p:cNvSpPr txBox="1"/>
          <p:nvPr/>
        </p:nvSpPr>
        <p:spPr>
          <a:xfrm>
            <a:off x="692979" y="2766979"/>
            <a:ext cx="23287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Fact: The cat and the spider are unaware of each other’s existence.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Fact: Everyone is telling the truth.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7CEC1DB-139E-C249-82EE-D355BD10C2D1}"/>
              </a:ext>
            </a:extLst>
          </p:cNvPr>
          <p:cNvSpPr txBox="1"/>
          <p:nvPr/>
        </p:nvSpPr>
        <p:spPr>
          <a:xfrm>
            <a:off x="4042846" y="1438838"/>
            <a:ext cx="729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</a:rPr>
              <a:t>Who scared the black cat?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04755C1C-A630-684C-8474-3BF4463EA2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4313">
            <a:off x="5842380" y="4274970"/>
            <a:ext cx="350597" cy="594954"/>
          </a:xfrm>
          <a:prstGeom prst="rect">
            <a:avLst/>
          </a:prstGeom>
        </p:spPr>
      </p:pic>
      <p:grpSp>
        <p:nvGrpSpPr>
          <p:cNvPr id="114" name="Cat">
            <a:extLst>
              <a:ext uri="{FF2B5EF4-FFF2-40B4-BE49-F238E27FC236}">
                <a16:creationId xmlns:a16="http://schemas.microsoft.com/office/drawing/2014/main" id="{6FB5B0E1-B4BD-AD43-AC75-6C5A98BF26E0}"/>
              </a:ext>
            </a:extLst>
          </p:cNvPr>
          <p:cNvGrpSpPr/>
          <p:nvPr/>
        </p:nvGrpSpPr>
        <p:grpSpPr>
          <a:xfrm>
            <a:off x="3143385" y="2335013"/>
            <a:ext cx="1986995" cy="1152864"/>
            <a:chOff x="3143385" y="2335013"/>
            <a:chExt cx="1986995" cy="1152864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E7DBCFB-294D-8942-81FC-2AB05438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385" y="2335013"/>
              <a:ext cx="1986995" cy="115286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656DFC2-AA97-7F4F-A961-6BC0D693ADFC}"/>
                </a:ext>
              </a:extLst>
            </p:cNvPr>
            <p:cNvSpPr txBox="1"/>
            <p:nvPr/>
          </p:nvSpPr>
          <p:spPr>
            <a:xfrm>
              <a:off x="4090615" y="2531829"/>
              <a:ext cx="871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was terrified!</a:t>
              </a:r>
            </a:p>
          </p:txBody>
        </p:sp>
      </p:grpSp>
      <p:grpSp>
        <p:nvGrpSpPr>
          <p:cNvPr id="117" name="Clown">
            <a:extLst>
              <a:ext uri="{FF2B5EF4-FFF2-40B4-BE49-F238E27FC236}">
                <a16:creationId xmlns:a16="http://schemas.microsoft.com/office/drawing/2014/main" id="{96D83D85-4AE9-C542-AB94-6432C67C9F46}"/>
              </a:ext>
            </a:extLst>
          </p:cNvPr>
          <p:cNvGrpSpPr/>
          <p:nvPr/>
        </p:nvGrpSpPr>
        <p:grpSpPr>
          <a:xfrm>
            <a:off x="583318" y="4282896"/>
            <a:ext cx="3702729" cy="1790331"/>
            <a:chOff x="583318" y="4282896"/>
            <a:chExt cx="3702729" cy="1790331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01C781F0-DAF6-5940-8399-ACED4B28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318" y="4282896"/>
              <a:ext cx="3702729" cy="1790331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7A4BD1-4CD7-E442-9DE7-25D10E268353}"/>
                </a:ext>
              </a:extLst>
            </p:cNvPr>
            <p:cNvSpPr txBox="1"/>
            <p:nvPr/>
          </p:nvSpPr>
          <p:spPr>
            <a:xfrm>
              <a:off x="744585" y="4502439"/>
              <a:ext cx="1494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would never want to scare the cat. I gave the cat a chocolate coin. The cat is terrified of spiders.</a:t>
              </a:r>
            </a:p>
          </p:txBody>
        </p:sp>
      </p:grpSp>
      <p:grpSp>
        <p:nvGrpSpPr>
          <p:cNvPr id="120" name="Bat">
            <a:extLst>
              <a:ext uri="{FF2B5EF4-FFF2-40B4-BE49-F238E27FC236}">
                <a16:creationId xmlns:a16="http://schemas.microsoft.com/office/drawing/2014/main" id="{4B59DFC3-9EBE-3B43-9083-B9D259733BD8}"/>
              </a:ext>
            </a:extLst>
          </p:cNvPr>
          <p:cNvGrpSpPr/>
          <p:nvPr/>
        </p:nvGrpSpPr>
        <p:grpSpPr>
          <a:xfrm>
            <a:off x="3621785" y="3621836"/>
            <a:ext cx="2895724" cy="2536302"/>
            <a:chOff x="3621785" y="3621836"/>
            <a:chExt cx="2895724" cy="2536302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90D3C4E-A532-D84F-AAD5-A42404F0F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785" y="3621836"/>
              <a:ext cx="2895724" cy="2536302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8C98C47-B172-1E40-87A2-53D443D10A56}"/>
                </a:ext>
              </a:extLst>
            </p:cNvPr>
            <p:cNvSpPr txBox="1"/>
            <p:nvPr/>
          </p:nvSpPr>
          <p:spPr>
            <a:xfrm rot="21437095">
              <a:off x="4578446" y="5142269"/>
              <a:ext cx="1694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cat has never been afraid of the skeleton. The cat is afraid of germs. </a:t>
              </a:r>
            </a:p>
          </p:txBody>
        </p:sp>
      </p:grpSp>
      <p:grpSp>
        <p:nvGrpSpPr>
          <p:cNvPr id="123" name="Skeleton">
            <a:extLst>
              <a:ext uri="{FF2B5EF4-FFF2-40B4-BE49-F238E27FC236}">
                <a16:creationId xmlns:a16="http://schemas.microsoft.com/office/drawing/2014/main" id="{6555BCAA-E4F0-EE41-823F-9F9946D6A07E}"/>
              </a:ext>
            </a:extLst>
          </p:cNvPr>
          <p:cNvGrpSpPr/>
          <p:nvPr/>
        </p:nvGrpSpPr>
        <p:grpSpPr>
          <a:xfrm>
            <a:off x="6888692" y="4032274"/>
            <a:ext cx="4957316" cy="1539413"/>
            <a:chOff x="6888692" y="4032274"/>
            <a:chExt cx="4957316" cy="153941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0356FF8-0487-754A-A0D4-E7F6845C2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692" y="4032274"/>
              <a:ext cx="4957316" cy="1539413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2B4B540-ADD1-984E-A3D7-802D735BB6CE}"/>
                </a:ext>
              </a:extLst>
            </p:cNvPr>
            <p:cNvSpPr txBox="1"/>
            <p:nvPr/>
          </p:nvSpPr>
          <p:spPr>
            <a:xfrm>
              <a:off x="7162360" y="4738703"/>
              <a:ext cx="2453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vampire bat loves baths and hand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sanitiser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 I saw the clown find a coin in the rubbish bin. </a:t>
              </a:r>
            </a:p>
          </p:txBody>
        </p:sp>
      </p:grpSp>
      <p:grpSp>
        <p:nvGrpSpPr>
          <p:cNvPr id="126" name="Jack">
            <a:extLst>
              <a:ext uri="{FF2B5EF4-FFF2-40B4-BE49-F238E27FC236}">
                <a16:creationId xmlns:a16="http://schemas.microsoft.com/office/drawing/2014/main" id="{59E3E7AD-EDC5-1F40-87F6-4868629C3DD6}"/>
              </a:ext>
            </a:extLst>
          </p:cNvPr>
          <p:cNvGrpSpPr/>
          <p:nvPr/>
        </p:nvGrpSpPr>
        <p:grpSpPr>
          <a:xfrm>
            <a:off x="5380096" y="2532872"/>
            <a:ext cx="4326633" cy="1905617"/>
            <a:chOff x="5380096" y="2532872"/>
            <a:chExt cx="4326633" cy="1905617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851B3E4-577E-774C-81BC-8982392B7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0096" y="2532872"/>
              <a:ext cx="4326633" cy="190561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4BA9AE6-D9F1-9A43-9E53-838B5FFCF6F3}"/>
                </a:ext>
              </a:extLst>
            </p:cNvPr>
            <p:cNvSpPr txBox="1"/>
            <p:nvPr/>
          </p:nvSpPr>
          <p:spPr>
            <a:xfrm>
              <a:off x="6918295" y="3511660"/>
              <a:ext cx="2526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tried to scare the cat but I couldn't. The skeleton is scarier than me. We are both scary but are 100% germ-free.</a:t>
              </a:r>
            </a:p>
          </p:txBody>
        </p:sp>
      </p:grpSp>
      <p:grpSp>
        <p:nvGrpSpPr>
          <p:cNvPr id="129" name="Spider">
            <a:extLst>
              <a:ext uri="{FF2B5EF4-FFF2-40B4-BE49-F238E27FC236}">
                <a16:creationId xmlns:a16="http://schemas.microsoft.com/office/drawing/2014/main" id="{E8840682-AC23-F94B-AA62-2CD61B16CA64}"/>
              </a:ext>
            </a:extLst>
          </p:cNvPr>
          <p:cNvGrpSpPr/>
          <p:nvPr/>
        </p:nvGrpSpPr>
        <p:grpSpPr>
          <a:xfrm>
            <a:off x="8158216" y="2118694"/>
            <a:ext cx="3790890" cy="1607229"/>
            <a:chOff x="8158216" y="2118694"/>
            <a:chExt cx="3790890" cy="1607229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C00FCF1-C7EF-E147-B39F-5CD9968B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8216" y="2118694"/>
              <a:ext cx="3790890" cy="1607229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2BA41D4-6658-634E-AFBA-52451A4A5184}"/>
                </a:ext>
              </a:extLst>
            </p:cNvPr>
            <p:cNvSpPr txBox="1"/>
            <p:nvPr/>
          </p:nvSpPr>
          <p:spPr>
            <a:xfrm>
              <a:off x="8358604" y="2460158"/>
              <a:ext cx="1801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find the pumpkin very scary. The vampire bat has never scared anyone ever.</a:t>
              </a: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2648AAE-6EEF-0544-96C1-D99122B38F9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07996">
            <a:off x="9901982" y="3640032"/>
            <a:ext cx="140670" cy="42982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88DE9AEC-51D6-014C-B5B6-D1C3ED17F9C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9015">
            <a:off x="3867971" y="5113851"/>
            <a:ext cx="200282" cy="17167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3449459-A801-8640-9B8F-B9E041A8683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25" y="3837892"/>
            <a:ext cx="344047" cy="35310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7B67A5B-9F83-0C45-8C6A-7D5C31552FA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407" y="2662367"/>
            <a:ext cx="181077" cy="19918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9D3DEDD-6E1E-2C41-83BF-FC06AD8FB1E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082" y="3459484"/>
            <a:ext cx="95372" cy="9537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75BC530-C8C5-D446-91D9-1AF5B2E5612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715">
            <a:off x="7191649" y="3145692"/>
            <a:ext cx="457785" cy="10490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FCA22CCB-3448-2F4E-8657-8FA259E44E7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91679">
            <a:off x="4873518" y="3011139"/>
            <a:ext cx="257505" cy="31472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55F98D30-9723-5D47-BC93-91D4F616117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03" y="4978619"/>
            <a:ext cx="85835" cy="24796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EDC9C-4692-F046-95F6-4707CDFC210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112" y="2466584"/>
            <a:ext cx="171670" cy="27657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59633D1-219C-BA4E-B879-FF6A9F1A72D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0568">
            <a:off x="10085893" y="4575581"/>
            <a:ext cx="1079411" cy="94656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4233E04-5872-F14C-A002-2BAC627F401E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203">
            <a:off x="5530961" y="3066474"/>
            <a:ext cx="1079411" cy="94656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A7CD807-4678-7B47-90B8-75869057D16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203">
            <a:off x="10442430" y="2392460"/>
            <a:ext cx="1079411" cy="94656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653C756-FF77-F940-8AED-763FEDD2401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05" y="2448015"/>
            <a:ext cx="1079411" cy="94656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D447F05-20E0-0040-B572-CDCE251115B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203">
            <a:off x="3999284" y="4094769"/>
            <a:ext cx="1079411" cy="946560"/>
          </a:xfrm>
          <a:prstGeom prst="rect">
            <a:avLst/>
          </a:prstGeom>
        </p:spPr>
      </p:pic>
      <p:sp>
        <p:nvSpPr>
          <p:cNvPr id="4" name="Freeform 3">
            <a:hlinkClick r:id="rId25" action="ppaction://hlinksldjump"/>
            <a:extLst>
              <a:ext uri="{FF2B5EF4-FFF2-40B4-BE49-F238E27FC236}">
                <a16:creationId xmlns:a16="http://schemas.microsoft.com/office/drawing/2014/main" id="{E5C7BC83-EED3-DB40-BD59-C4B13078B513}"/>
              </a:ext>
            </a:extLst>
          </p:cNvPr>
          <p:cNvSpPr/>
          <p:nvPr/>
        </p:nvSpPr>
        <p:spPr>
          <a:xfrm>
            <a:off x="469726" y="4171167"/>
            <a:ext cx="3864279" cy="2016691"/>
          </a:xfrm>
          <a:custGeom>
            <a:avLst/>
            <a:gdLst>
              <a:gd name="connsiteX0" fmla="*/ 219206 w 3864279"/>
              <a:gd name="connsiteY0" fmla="*/ 37578 h 2016691"/>
              <a:gd name="connsiteX1" fmla="*/ 2373682 w 3864279"/>
              <a:gd name="connsiteY1" fmla="*/ 12526 h 2016691"/>
              <a:gd name="connsiteX2" fmla="*/ 2956142 w 3864279"/>
              <a:gd name="connsiteY2" fmla="*/ 206680 h 2016691"/>
              <a:gd name="connsiteX3" fmla="*/ 3212926 w 3864279"/>
              <a:gd name="connsiteY3" fmla="*/ 801666 h 2016691"/>
              <a:gd name="connsiteX4" fmla="*/ 3319397 w 3864279"/>
              <a:gd name="connsiteY4" fmla="*/ 1215025 h 2016691"/>
              <a:gd name="connsiteX5" fmla="*/ 3488499 w 3864279"/>
              <a:gd name="connsiteY5" fmla="*/ 1321496 h 2016691"/>
              <a:gd name="connsiteX6" fmla="*/ 3770334 w 3864279"/>
              <a:gd name="connsiteY6" fmla="*/ 1446756 h 2016691"/>
              <a:gd name="connsiteX7" fmla="*/ 3864279 w 3864279"/>
              <a:gd name="connsiteY7" fmla="*/ 2016691 h 2016691"/>
              <a:gd name="connsiteX8" fmla="*/ 18789 w 3864279"/>
              <a:gd name="connsiteY8" fmla="*/ 2016691 h 2016691"/>
              <a:gd name="connsiteX9" fmla="*/ 0 w 3864279"/>
              <a:gd name="connsiteY9" fmla="*/ 0 h 2016691"/>
              <a:gd name="connsiteX10" fmla="*/ 219206 w 3864279"/>
              <a:gd name="connsiteY10" fmla="*/ 37578 h 2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4279" h="2016691">
                <a:moveTo>
                  <a:pt x="219206" y="37578"/>
                </a:moveTo>
                <a:lnTo>
                  <a:pt x="2373682" y="12526"/>
                </a:lnTo>
                <a:lnTo>
                  <a:pt x="2956142" y="206680"/>
                </a:lnTo>
                <a:lnTo>
                  <a:pt x="3212926" y="801666"/>
                </a:lnTo>
                <a:lnTo>
                  <a:pt x="3319397" y="1215025"/>
                </a:lnTo>
                <a:lnTo>
                  <a:pt x="3488499" y="1321496"/>
                </a:lnTo>
                <a:lnTo>
                  <a:pt x="3770334" y="1446756"/>
                </a:lnTo>
                <a:lnTo>
                  <a:pt x="3864279" y="2016691"/>
                </a:lnTo>
                <a:lnTo>
                  <a:pt x="18789" y="2016691"/>
                </a:lnTo>
                <a:lnTo>
                  <a:pt x="0" y="0"/>
                </a:lnTo>
                <a:lnTo>
                  <a:pt x="219206" y="3757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3C409ECC-5B7A-0048-A1B4-AE5F5F21359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222" y="5735407"/>
            <a:ext cx="344047" cy="35310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0E0170A-6ADB-EF49-9FC9-3AAAE4F5359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715">
            <a:off x="8615921" y="5859504"/>
            <a:ext cx="457785" cy="10490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74AD0A7-A355-2740-8F5B-8D8C03A6568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5399">
            <a:off x="9938624" y="5683998"/>
            <a:ext cx="171670" cy="27657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A9F9DC7-B53B-8944-996E-C799D9D908E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89" y="5724981"/>
            <a:ext cx="181077" cy="1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9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5B4EA1B-E8CC-544E-BA5C-80898F1936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4" y="3300984"/>
            <a:ext cx="2194822" cy="9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F57609-C949-4A43-B1D1-6185864CF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926" y="5559785"/>
            <a:ext cx="2980034" cy="1168519"/>
          </a:xfrm>
          <a:prstGeom prst="rect">
            <a:avLst/>
          </a:prstGeom>
        </p:spPr>
      </p:pic>
      <p:pic>
        <p:nvPicPr>
          <p:cNvPr id="22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D9A9B7D9-F735-8E47-997E-CBB34F43E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541" y="5785163"/>
            <a:ext cx="1498891" cy="71755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1B95AA5-F013-214D-805E-37550C5FF9E0}"/>
              </a:ext>
            </a:extLst>
          </p:cNvPr>
          <p:cNvSpPr txBox="1"/>
          <p:nvPr/>
        </p:nvSpPr>
        <p:spPr>
          <a:xfrm>
            <a:off x="692979" y="2766979"/>
            <a:ext cx="23287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Fact: The cat and the spider are unaware of each other’s existence.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Fact: Everyone is telling the truth.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82815E-4744-EB42-9A64-625F0EFAAEC1}"/>
              </a:ext>
            </a:extLst>
          </p:cNvPr>
          <p:cNvSpPr txBox="1"/>
          <p:nvPr/>
        </p:nvSpPr>
        <p:spPr>
          <a:xfrm>
            <a:off x="4042846" y="1438838"/>
            <a:ext cx="729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</a:rPr>
              <a:t>Who scared the black cat?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253489-88A0-BC4E-9B34-50067764F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4313">
            <a:off x="5842380" y="4274970"/>
            <a:ext cx="350597" cy="5949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0E3D82-BAAD-9643-94C4-88F5C9634EE8}"/>
              </a:ext>
            </a:extLst>
          </p:cNvPr>
          <p:cNvGrpSpPr/>
          <p:nvPr/>
        </p:nvGrpSpPr>
        <p:grpSpPr>
          <a:xfrm>
            <a:off x="3143385" y="2335013"/>
            <a:ext cx="1986995" cy="1152864"/>
            <a:chOff x="3143385" y="2335013"/>
            <a:chExt cx="1986995" cy="115286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EACAA82-BBA0-444F-84BE-697A942BB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385" y="2335013"/>
              <a:ext cx="1986995" cy="115286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43C345-E78F-A541-9809-D5A4F38D9D00}"/>
                </a:ext>
              </a:extLst>
            </p:cNvPr>
            <p:cNvSpPr txBox="1"/>
            <p:nvPr/>
          </p:nvSpPr>
          <p:spPr>
            <a:xfrm>
              <a:off x="4090615" y="2531829"/>
              <a:ext cx="871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was terrified!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1B0417-6C74-7C44-AA33-DA37885D9FD8}"/>
              </a:ext>
            </a:extLst>
          </p:cNvPr>
          <p:cNvGrpSpPr/>
          <p:nvPr/>
        </p:nvGrpSpPr>
        <p:grpSpPr>
          <a:xfrm>
            <a:off x="583318" y="4282896"/>
            <a:ext cx="3702729" cy="1790331"/>
            <a:chOff x="583318" y="4282896"/>
            <a:chExt cx="3702729" cy="179033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9F65AB-7D32-0943-A077-1F777376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318" y="4282896"/>
              <a:ext cx="3702729" cy="179033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5B2CA4B-2B2E-E14C-894E-44159195157C}"/>
                </a:ext>
              </a:extLst>
            </p:cNvPr>
            <p:cNvSpPr txBox="1"/>
            <p:nvPr/>
          </p:nvSpPr>
          <p:spPr>
            <a:xfrm>
              <a:off x="744585" y="4502439"/>
              <a:ext cx="1494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would never want to scare the cat. I gave the cat a chocolate coin. The cat is terrified of spiders.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7DEE53-E391-904E-9EF3-C2B3ACF4CAC6}"/>
              </a:ext>
            </a:extLst>
          </p:cNvPr>
          <p:cNvGrpSpPr/>
          <p:nvPr/>
        </p:nvGrpSpPr>
        <p:grpSpPr>
          <a:xfrm>
            <a:off x="3621785" y="3621836"/>
            <a:ext cx="2895724" cy="2536302"/>
            <a:chOff x="3621785" y="3621836"/>
            <a:chExt cx="2895724" cy="253630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BD0064-803C-6F4C-8FF6-343C2887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785" y="3621836"/>
              <a:ext cx="2895724" cy="253630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F387BB-5A1F-DB4B-AEDD-7EAE65DD4F06}"/>
                </a:ext>
              </a:extLst>
            </p:cNvPr>
            <p:cNvSpPr txBox="1"/>
            <p:nvPr/>
          </p:nvSpPr>
          <p:spPr>
            <a:xfrm rot="21437095">
              <a:off x="4578446" y="5142269"/>
              <a:ext cx="1694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cat has never been afraid of the skeleton. The cat is afraid of germs.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22C90A-4A80-E442-9D93-03177AF62279}"/>
              </a:ext>
            </a:extLst>
          </p:cNvPr>
          <p:cNvGrpSpPr/>
          <p:nvPr/>
        </p:nvGrpSpPr>
        <p:grpSpPr>
          <a:xfrm>
            <a:off x="6888692" y="4032274"/>
            <a:ext cx="4957316" cy="1539413"/>
            <a:chOff x="6888692" y="4032274"/>
            <a:chExt cx="4957316" cy="153941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6107A35-A408-6643-92BC-0F2742D3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692" y="4032274"/>
              <a:ext cx="4957316" cy="1539413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A424003-9064-A846-A8CF-C9BE4B2BC588}"/>
                </a:ext>
              </a:extLst>
            </p:cNvPr>
            <p:cNvSpPr txBox="1"/>
            <p:nvPr/>
          </p:nvSpPr>
          <p:spPr>
            <a:xfrm>
              <a:off x="7162360" y="4738703"/>
              <a:ext cx="2453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vampire bat loves baths and hand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sanitiser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 I saw the clown find a coin in the rubbish bin.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4BDB5D-1A08-D744-8DE0-2F7605D15D4E}"/>
              </a:ext>
            </a:extLst>
          </p:cNvPr>
          <p:cNvGrpSpPr/>
          <p:nvPr/>
        </p:nvGrpSpPr>
        <p:grpSpPr>
          <a:xfrm>
            <a:off x="5380096" y="2532872"/>
            <a:ext cx="4326633" cy="1905617"/>
            <a:chOff x="5380096" y="2532872"/>
            <a:chExt cx="4326633" cy="19056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C7F17DE-6D07-FF48-BB4E-0EB34695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0096" y="2532872"/>
              <a:ext cx="4326633" cy="1905617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642F88-A6AA-6B43-A8A9-79D474FCE1BC}"/>
                </a:ext>
              </a:extLst>
            </p:cNvPr>
            <p:cNvSpPr txBox="1"/>
            <p:nvPr/>
          </p:nvSpPr>
          <p:spPr>
            <a:xfrm>
              <a:off x="6918295" y="3511660"/>
              <a:ext cx="2526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tried to scare the cat but I couldn't. The skeleton is scarier than me. We are both scary but are 100% germ-free.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26ECC3-1934-9C41-A859-EF6A70A4F03E}"/>
              </a:ext>
            </a:extLst>
          </p:cNvPr>
          <p:cNvGrpSpPr/>
          <p:nvPr/>
        </p:nvGrpSpPr>
        <p:grpSpPr>
          <a:xfrm>
            <a:off x="8158216" y="2118694"/>
            <a:ext cx="3790890" cy="1607229"/>
            <a:chOff x="8158216" y="2118694"/>
            <a:chExt cx="3790890" cy="160722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5E42620-C76A-714B-BEE1-FD582E971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8216" y="2118694"/>
              <a:ext cx="3790890" cy="160722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BAB11-A876-4C4D-A5B1-9CCDA5B53259}"/>
                </a:ext>
              </a:extLst>
            </p:cNvPr>
            <p:cNvSpPr txBox="1"/>
            <p:nvPr/>
          </p:nvSpPr>
          <p:spPr>
            <a:xfrm>
              <a:off x="8358604" y="2460158"/>
              <a:ext cx="1801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find the pumpkin very scary. The vampire bat has never scared anyone ever.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CF965057-4BFA-0D44-A4F4-9EA364F7486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07996">
            <a:off x="9901982" y="3640032"/>
            <a:ext cx="140670" cy="42982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5E66462-D250-6844-B452-DF2553DCE21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9015">
            <a:off x="3867971" y="5113851"/>
            <a:ext cx="200282" cy="17167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9B9EF0C-563E-804F-827F-7AB5094D953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25" y="3837892"/>
            <a:ext cx="344047" cy="35310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444A4A4-19E6-B84E-B2C7-A99C7B141ED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407" y="2662367"/>
            <a:ext cx="181077" cy="1991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E8F2B32-4A96-B34F-880B-267011D38B9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082" y="3459484"/>
            <a:ext cx="95372" cy="953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889D223-D983-7C4B-AE06-9524E51E187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715">
            <a:off x="7191649" y="3145692"/>
            <a:ext cx="457785" cy="10490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2A3AF08-E05A-F940-AE5A-66C7AA70324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91679">
            <a:off x="4873518" y="3011139"/>
            <a:ext cx="257505" cy="31472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AFBA739-A8FD-2A40-9FF4-B016CD60504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03" y="4978619"/>
            <a:ext cx="85835" cy="24796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76179C4-0507-A145-9C75-D4B29E13CD6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112" y="2466584"/>
            <a:ext cx="171670" cy="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2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7CCA7E-7AF4-B545-905D-6D988E8516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765" y="1098491"/>
            <a:ext cx="8875846" cy="3909267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582E62-D852-C24B-8920-20397577F3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32655">
            <a:off x="5042166" y="2214511"/>
            <a:ext cx="283324" cy="865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F7D4E7-6ACA-D54F-9489-E07926CF06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305" y="4570431"/>
            <a:ext cx="329533" cy="362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2F5ED2-5EE4-D54D-83B5-53027DE7E2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020651" y="4439142"/>
            <a:ext cx="518643" cy="6338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6C880A-0CE3-6C4F-B650-E420ED2568A0}"/>
              </a:ext>
            </a:extLst>
          </p:cNvPr>
          <p:cNvSpPr txBox="1"/>
          <p:nvPr/>
        </p:nvSpPr>
        <p:spPr>
          <a:xfrm>
            <a:off x="4738333" y="3186431"/>
            <a:ext cx="4941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tried to scare the cat but I couldn't. The skeleton is scarier than me. We are both scary but are 100% germ-free.</a:t>
            </a:r>
          </a:p>
        </p:txBody>
      </p:sp>
    </p:spTree>
    <p:extLst>
      <p:ext uri="{BB962C8B-B14F-4D97-AF65-F5344CB8AC3E}">
        <p14:creationId xmlns:p14="http://schemas.microsoft.com/office/powerpoint/2010/main" val="35627118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17CC5B-9C08-1D4E-A819-060D76A79F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81473">
            <a:off x="4709316" y="3732996"/>
            <a:ext cx="525406" cy="89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0D51E2-22D4-9041-917D-1D4319D6D4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07996">
            <a:off x="1741350" y="2004283"/>
            <a:ext cx="264724" cy="8088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C726B5-B3D3-ED47-B138-20DCD37A66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70" y="1248845"/>
            <a:ext cx="647455" cy="664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469A6-0040-E64F-A854-A283F81A61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20" y="1270343"/>
            <a:ext cx="7894089" cy="33468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A77ACF-0EF5-6545-97CA-37BCAFC69B93}"/>
              </a:ext>
            </a:extLst>
          </p:cNvPr>
          <p:cNvSpPr txBox="1"/>
          <p:nvPr/>
        </p:nvSpPr>
        <p:spPr>
          <a:xfrm>
            <a:off x="2571366" y="2041156"/>
            <a:ext cx="357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find the pumpkin very scary. The vampire bat has never scared anyone ever.</a:t>
            </a:r>
          </a:p>
        </p:txBody>
      </p:sp>
    </p:spTree>
    <p:extLst>
      <p:ext uri="{BB962C8B-B14F-4D97-AF65-F5344CB8AC3E}">
        <p14:creationId xmlns:p14="http://schemas.microsoft.com/office/powerpoint/2010/main" val="8888089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B207F-169F-514D-B90F-508628BB9896}"/>
              </a:ext>
            </a:extLst>
          </p:cNvPr>
          <p:cNvGrpSpPr/>
          <p:nvPr/>
        </p:nvGrpSpPr>
        <p:grpSpPr>
          <a:xfrm>
            <a:off x="1512756" y="1443786"/>
            <a:ext cx="9558458" cy="2968222"/>
            <a:chOff x="6742283" y="4038415"/>
            <a:chExt cx="4957316" cy="15394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75FBCD-728A-3A43-8343-ED28BCDF3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283" y="4038415"/>
              <a:ext cx="4957316" cy="15394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FBE06B-C96D-E849-83F8-5F1501130332}"/>
                </a:ext>
              </a:extLst>
            </p:cNvPr>
            <p:cNvSpPr txBox="1"/>
            <p:nvPr/>
          </p:nvSpPr>
          <p:spPr>
            <a:xfrm>
              <a:off x="7015951" y="4744844"/>
              <a:ext cx="2453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vampire bat loves baths and hand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sanitiser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I saw the clown find a coin in the rubbish bin. </a:t>
              </a:r>
            </a:p>
          </p:txBody>
        </p:sp>
      </p:grpSp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0BFA4-8A89-6942-99B6-5F35F9FA9A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6" y="4032137"/>
            <a:ext cx="740261" cy="759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28141-F8E6-A345-91F2-EA0704F7DC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002" y="2203533"/>
            <a:ext cx="205205" cy="205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86C91-A3D9-1446-8555-226CE4F0D2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786" y="1664860"/>
            <a:ext cx="369370" cy="5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63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54CF89-9085-EC4F-BC1D-326FA5A11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861" y="464834"/>
            <a:ext cx="5532974" cy="48462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5F8E7-33D2-3548-B3F2-4E98F8315D3E}"/>
              </a:ext>
            </a:extLst>
          </p:cNvPr>
          <p:cNvSpPr txBox="1"/>
          <p:nvPr/>
        </p:nvSpPr>
        <p:spPr>
          <a:xfrm rot="21437095">
            <a:off x="4962596" y="3371949"/>
            <a:ext cx="2829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cat has never been afraid of the skeleton. The cat is afraid of germs. </a:t>
            </a:r>
          </a:p>
        </p:txBody>
      </p:sp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7749AD-004A-784C-8273-A4089758B5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5136">
            <a:off x="3603390" y="3195092"/>
            <a:ext cx="497150" cy="843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E5C71-BB77-A146-844D-2DD834DA43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94456">
            <a:off x="6628980" y="2263880"/>
            <a:ext cx="425142" cy="654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E0172-A13D-D04B-86AA-912F481669D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35" y="1600413"/>
            <a:ext cx="359904" cy="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06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C6878D-F888-4146-A974-D5BD11491A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461" y="1129189"/>
            <a:ext cx="7433796" cy="35943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64940D-C9B8-A64A-9B38-95369555FC5E}"/>
              </a:ext>
            </a:extLst>
          </p:cNvPr>
          <p:cNvSpPr txBox="1"/>
          <p:nvPr/>
        </p:nvSpPr>
        <p:spPr>
          <a:xfrm>
            <a:off x="2719449" y="1607730"/>
            <a:ext cx="2682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would never want to scare the cat. I gave the cat a chocolate coin. The cat is terrified of spiders.</a:t>
            </a:r>
          </a:p>
        </p:txBody>
      </p:sp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8A65A-1FE0-B94A-AEB2-4BA13F1F75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6209">
            <a:off x="8973848" y="2725675"/>
            <a:ext cx="478469" cy="736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DB8D3-4658-4242-A75B-E52D4C9E01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9015">
            <a:off x="6019251" y="1181173"/>
            <a:ext cx="375204" cy="321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6D0488-BBF2-E540-9765-7CD400DEA9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6710">
            <a:off x="1794698" y="2228191"/>
            <a:ext cx="857600" cy="1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05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9480-0A80-0940-9D97-906E3E45C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5C4CF8-12FF-504F-ACDE-75D5F49E81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8138B2D8-7AC0-9E4B-B6A5-DA72ADF436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2374D-71B5-CE41-B395-A1906FABC0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264" y="4140500"/>
            <a:ext cx="201898" cy="20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71A2-B28A-C245-9382-D26ED2BF2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907" y="3269280"/>
            <a:ext cx="181709" cy="524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8AFDC-D70D-6D49-9DCD-4F839967F9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19" y="1649440"/>
            <a:ext cx="363418" cy="585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3D689-EAE0-E64B-A1A2-4832822A9E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649" y="2095207"/>
            <a:ext cx="4597661" cy="26675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452F1-59F1-9D48-B6C2-417323D51CC5}"/>
              </a:ext>
            </a:extLst>
          </p:cNvPr>
          <p:cNvSpPr txBox="1"/>
          <p:nvPr/>
        </p:nvSpPr>
        <p:spPr>
          <a:xfrm>
            <a:off x="6243422" y="2550615"/>
            <a:ext cx="2016196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was terrified!</a:t>
            </a:r>
          </a:p>
        </p:txBody>
      </p:sp>
    </p:spTree>
    <p:extLst>
      <p:ext uri="{BB962C8B-B14F-4D97-AF65-F5344CB8AC3E}">
        <p14:creationId xmlns:p14="http://schemas.microsoft.com/office/powerpoint/2010/main" val="23432002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D777D48A-A148-634B-83DE-063E8D1B8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46" y="5337812"/>
            <a:ext cx="1422357" cy="91843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0D5F9B-A2CB-694C-B124-7A0F53EEF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7" y="5220564"/>
            <a:ext cx="1324824" cy="926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D8A7E-C280-134A-8543-F353308C7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07" y="1193997"/>
            <a:ext cx="6079143" cy="886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BD8E44-FCA2-A74A-A252-46A43477D821}"/>
              </a:ext>
            </a:extLst>
          </p:cNvPr>
          <p:cNvSpPr txBox="1"/>
          <p:nvPr/>
        </p:nvSpPr>
        <p:spPr>
          <a:xfrm>
            <a:off x="1624515" y="2577495"/>
            <a:ext cx="634882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Fact: The cat and the spider are unaware of each other’s existence.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Fact: Everyone is telling the truth.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C16B0-EF24-644E-84CF-7BA7C1FB0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352" y="857701"/>
            <a:ext cx="2502133" cy="2770655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E995A27C-2632-2245-842B-10F371DFB5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77" y="5337812"/>
            <a:ext cx="1544273" cy="7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 - Interactive PowerPoint - Mini-Mysteries - Halloween Mini Mystery - enAU" id="{666216A6-189E-4847-9248-92C23E893EB9}" vid="{8D4F8D9C-ADDA-9D41-A55D-EAB1FD310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412</Words>
  <Application>Microsoft Macintosh PowerPoint</Application>
  <PresentationFormat>Widescreen</PresentationFormat>
  <Paragraphs>30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McIntosh</dc:creator>
  <cp:lastModifiedBy>Clayton McIntosh</cp:lastModifiedBy>
  <cp:revision>12</cp:revision>
  <dcterms:created xsi:type="dcterms:W3CDTF">2021-02-15T23:40:12Z</dcterms:created>
  <dcterms:modified xsi:type="dcterms:W3CDTF">2021-09-17T04:31:22Z</dcterms:modified>
</cp:coreProperties>
</file>